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7"/>
  </p:notesMasterIdLst>
  <p:handoutMasterIdLst>
    <p:handoutMasterId r:id="rId48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9" r:id="rId43"/>
    <p:sldId id="480" r:id="rId44"/>
    <p:sldId id="481" r:id="rId45"/>
    <p:sldId id="48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966"/>
    <a:srgbClr val="C55A11"/>
    <a:srgbClr val="D9D9D9"/>
    <a:srgbClr val="2E75B6"/>
    <a:srgbClr val="8497B0"/>
    <a:srgbClr val="DEEBF7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61116"/>
              </p:ext>
            </p:extLst>
          </p:nvPr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71196"/>
              </p:ext>
            </p:extLst>
          </p:nvPr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379"/>
              </p:ext>
            </p:extLst>
          </p:nvPr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29124"/>
              </p:ext>
            </p:extLst>
          </p:nvPr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898392" y="75424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2984300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3191"/>
              </p:ext>
            </p:extLst>
          </p:nvPr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Pages>7</Pages>
  <Words>5029</Words>
  <Characters>0</Characters>
  <Application>Microsoft Office PowerPoint</Application>
  <DocSecurity>0</DocSecurity>
  <PresentationFormat>와이드스크린</PresentationFormat>
  <Lines>0</Lines>
  <Paragraphs>487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6925</cp:revision>
  <dcterms:modified xsi:type="dcterms:W3CDTF">2024-12-20T10:29:26Z</dcterms:modified>
  <cp:version>9.103.97.45139</cp:version>
</cp:coreProperties>
</file>